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5" r:id="rId4"/>
    <p:sldId id="257" r:id="rId5"/>
    <p:sldId id="259" r:id="rId6"/>
    <p:sldId id="262" r:id="rId7"/>
    <p:sldId id="263" r:id="rId8"/>
    <p:sldId id="294" r:id="rId9"/>
    <p:sldId id="310" r:id="rId10"/>
    <p:sldId id="312" r:id="rId11"/>
    <p:sldId id="313" r:id="rId12"/>
    <p:sldId id="318" r:id="rId13"/>
    <p:sldId id="317" r:id="rId14"/>
    <p:sldId id="314" r:id="rId15"/>
    <p:sldId id="319" r:id="rId16"/>
    <p:sldId id="320" r:id="rId17"/>
    <p:sldId id="321" r:id="rId18"/>
    <p:sldId id="322" r:id="rId19"/>
    <p:sldId id="323" r:id="rId20"/>
    <p:sldId id="324" r:id="rId21"/>
    <p:sldId id="32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D633"/>
    <a:srgbClr val="0000FF"/>
    <a:srgbClr val="FF33CC"/>
    <a:srgbClr val="FF0000"/>
    <a:srgbClr val="9900CC"/>
    <a:srgbClr val="00CCFF"/>
    <a:srgbClr val="CC33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3" autoAdjust="0"/>
  </p:normalViewPr>
  <p:slideViewPr>
    <p:cSldViewPr>
      <p:cViewPr varScale="1">
        <p:scale>
          <a:sx n="78" d="100"/>
          <a:sy n="78" d="100"/>
        </p:scale>
        <p:origin x="-28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8771-DDF4-46C9-9A67-4BEB34395C55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DF14-1937-4469-BF2A-E95C5A7C5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78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Заводоуковского городского округа "Бигилинская средняя общеобразовательная школа имени первого директора, отличника народного образования СССР А.П. Горохова" 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56490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27687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ОСНОВНАЯ  ОБРАЗОВАТЕЛЬНАЯ ПРОГРАММА  ДОШКОЛЬНОГО ОБРАЗОВАНИЯ  МАОУ «БИГИЛИНСКАЯ СОШ»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РАЗРАБОТАНА В СООТВЕТСТВИИ С ФГОС ДО И ПРИМЕРНОЙ ОБРАЗОВАТЕЛЬНОЙ ПРОГРАММЫ ДОШКОЛЬНОГО ОБРАЗОВАНИЯ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«ОТ РОЖДЕНИЯ ДО ШКОЛЫ»</a:t>
            </a:r>
          </a:p>
          <a:p>
            <a:pPr algn="ctr">
              <a:defRPr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Н.Е.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Т.С. Комаровой,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М.А. Васильевой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71600" y="7647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9269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124744"/>
            <a:ext cx="6192688" cy="43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 - коммуникативное  развитие 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7624" y="90872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предполагает развитие предпосылок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 модельной, музыкальной и др.).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9269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556792"/>
            <a:ext cx="6624736" cy="201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Результатами освоения программы являются целевые ориентиры дошкольного образования, которые представляют собой социально-нормативные возрастные характеристики возможных достижений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педагогического  коллектива с  семьями дошкольников: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Взаимопознание и взаимодействие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(беседы, собрания, введение страничек ВК, «Дни открытых дверей», анкетирование и т.д.);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Взаимоинформирование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(стенды для родителей, буклеты, памятки, выставки детских работ, сообщения родителей о возможных достижениях и неудачах,  их участии в жизни семьи и т.д.);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Педагогическое образование родителей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(педагогическое просвещение, изучение педагогической литературы, тренинги, мастер-классы, использование пособий для домашней работы с детьми, домашние задания родителям и детям, информирование через сайт ОУ, странички ВК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642918"/>
            <a:ext cx="6572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71612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797152"/>
            <a:ext cx="2288632" cy="14381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476672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 системы дошкольного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в ДОУ:</a:t>
            </a:r>
          </a:p>
          <a:p>
            <a:pPr algn="ctr"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12954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емья</a:t>
            </a: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52800" y="12954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едагоги</a:t>
            </a:r>
            <a:endParaRPr lang="ru-RU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652120" y="1340768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63888" y="2852936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7624" y="2996952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84168" y="2780928"/>
            <a:ext cx="1728192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Взаимодействие</a:t>
            </a:r>
          </a:p>
          <a:p>
            <a:pPr algn="ctr"/>
            <a:r>
              <a:rPr lang="ru-RU" dirty="0" smtClean="0"/>
              <a:t>с другими </a:t>
            </a:r>
          </a:p>
          <a:p>
            <a:pPr algn="ctr"/>
            <a:r>
              <a:rPr lang="ru-RU" dirty="0" smtClean="0"/>
              <a:t>социумами</a:t>
            </a:r>
            <a:endParaRPr lang="ru-RU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699792" y="4293096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Детский </a:t>
            </a:r>
          </a:p>
          <a:p>
            <a:pPr algn="ctr"/>
            <a:r>
              <a:rPr lang="ru-RU" dirty="0" smtClean="0"/>
              <a:t>коллектив</a:t>
            </a:r>
            <a:endParaRPr lang="ru-RU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436096" y="4293096"/>
            <a:ext cx="1656184" cy="5760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Новые </a:t>
            </a:r>
          </a:p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 flipV="1">
            <a:off x="1331640" y="1916832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907704" y="3573016"/>
            <a:ext cx="792088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2267744" y="1556792"/>
            <a:ext cx="108012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932040" y="1628800"/>
            <a:ext cx="720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2843808" y="3140968"/>
            <a:ext cx="720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148064" y="3212976"/>
            <a:ext cx="936104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4211960" y="1916832"/>
            <a:ext cx="0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3995936" y="3501008"/>
            <a:ext cx="504056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6300192" y="3645024"/>
            <a:ext cx="864096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1907704" y="1916832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H="1" flipV="1">
            <a:off x="2339752" y="1484784"/>
            <a:ext cx="1008112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 flipV="1">
            <a:off x="1547664" y="3645024"/>
            <a:ext cx="1152128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3491880" y="3429000"/>
            <a:ext cx="576064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4499992" y="1916832"/>
            <a:ext cx="0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>
            <a:off x="2771800" y="3429000"/>
            <a:ext cx="7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5148064" y="2996952"/>
            <a:ext cx="936104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>
            <a:off x="6228184" y="3645024"/>
            <a:ext cx="216024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4283968" y="4581128"/>
            <a:ext cx="11521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>
            <a:off x="4283968" y="4725144"/>
            <a:ext cx="11521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 flipV="1">
            <a:off x="6300192" y="1916832"/>
            <a:ext cx="288032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6876256" y="1988840"/>
            <a:ext cx="288032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H="1" flipV="1">
            <a:off x="4932040" y="1772816"/>
            <a:ext cx="720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2fc/00098c63-4b4bc3f7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55" y="692696"/>
            <a:ext cx="748883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cf.ppt-online.org/files/slide/x/x6C3T2KJawUgZVY5NnkABs1lPQrcLf0GOytqD7/slid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834" y="0"/>
            <a:ext cx="9218834" cy="683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up/datas/197786/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4585"/>
            <a:ext cx="9242511" cy="6755953"/>
          </a:xfrm>
          <a:prstGeom prst="rect">
            <a:avLst/>
          </a:prstGeom>
          <a:noFill/>
        </p:spPr>
      </p:pic>
      <p:pic>
        <p:nvPicPr>
          <p:cNvPr id="13" name="Picture 2" descr="http://900igr.net/up/datas/197786/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2511" cy="675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9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31748" name="Picture 4" descr="https://ds04.infourok.ru/uploads/ex/0a16/0009ba8d-ad4a6a5d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856984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66843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группах детского сада организовано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разграниченных зон («Центры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«Уголки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»), оснащенных большим количеством развивающих материалов (книги, игрушки, материалы для творчества, развивающее оборудование и пр.). Все предметы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доступны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детям. Подобная организация пространства позволяет дошкольникам выбирать интересные для себя занятия, чередовать их в течение дня, а педагогу дает возможность эффективно организовывать образовательный процесс с учетом индивидуальных особенностей детей. Оснащение уголков меняется в соответствии с тематическим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планированием.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28992" y="42860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252" y="4509121"/>
            <a:ext cx="15702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2068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484784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                                                                    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556793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612845"/>
            <a:ext cx="6696744" cy="418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Нормативно-управленческий документ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учреждения, характеризующий специфику содержания образования, особенности организации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образовательного процесса, характер оказываемых образовательных услуг.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состоит из трех основных разделов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(целевого, содержательного, организационного)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дополнительного раздела — краткой презентации Программы.  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из трех основных разделов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 включает обязательную часть и часть,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формируемую участниками образовательных отношений.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6684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836712"/>
            <a:ext cx="66967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проводимые в группах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Физкультурные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досуги (проводятся 1-2 раза в месяц);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Спортивные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праздники (проводятся 2-3 раза в год);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Соревнования;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здоровья;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Тематические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досуги;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Праздники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Театрализованные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представления;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Участие в смотрах, фестивалях, выставках,  конкурсах различного уровня;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Экскурсии (виртуальные).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1028343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6684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11760" y="1508392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1475656" y="2204864"/>
            <a:ext cx="2736304" cy="20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2204864"/>
            <a:ext cx="2736304" cy="216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28992" y="42860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252" y="4509121"/>
            <a:ext cx="15702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92696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раздел образовательной программы  включает: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62880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Пояснительную записку;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 Цели и задачи реализации Программы;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Принципы и подходы к формированию Программы;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Характеристики особенностей развития детей раннего и дошкольного возраста;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Планируемые результаты освоения программы.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836713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1030040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92697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Содержательный  раздел программы включает: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24744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Особенности осуществления образовательного процесса 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Описание образовательной деятельности: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 Образовательная область «Физическое развитие»;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Образовательная область «Социально-коммуникативное развитие»;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Образовательная область «Развитие речи»;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Образовательная область «Познавательное развитие»;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 Образовательная область «Художественно-эстетическое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развитие»;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работы с детьми раннего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возраста; 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направления поддержки детской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инициативы;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семьями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взаимодействия с социальными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институтами.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содержит: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8478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методическими рекомендациями и средствами обучения и воспитания;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режима пребывания детей в образовательном учреждении;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мероприятий;</a:t>
            </a:r>
          </a:p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мониторинга освоения Программ.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142976" y="21429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08720"/>
            <a:ext cx="7272808" cy="37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0" algn="ctr"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разработана в соответствии с федеральным государственным образовательным стандартом дошкольного образования </a:t>
            </a:r>
          </a:p>
          <a:p>
            <a:pPr marL="0" lvl="8" indent="0" algn="just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основе примерной основной общеобразовательной программы дошкольного образования «От рождения до школы» по редакцией Н.Е.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Т.С. Комаровой, М.А. Васильевой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Admin\AppData\Local\Microsoft\Windows\Temporary Internet Files\Content.Word\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636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76470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0" algn="ctr">
              <a:buFont typeface="Georgia" pitchFamily="18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908720"/>
            <a:ext cx="69847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программы является: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03648" y="1305342"/>
            <a:ext cx="6336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 программы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Обеспечение 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-Обеспечение равных возможностей для полноценного развития каждого ребёнка;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-Обеспечение преемственности целей, задач и содержания образования, реализуемых в рамках образовательных программ различных уровней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87624" y="692696"/>
            <a:ext cx="676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dou90.ru/_si/0/591860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1015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263</cp:revision>
  <dcterms:created xsi:type="dcterms:W3CDTF">2015-11-25T08:49:28Z</dcterms:created>
  <dcterms:modified xsi:type="dcterms:W3CDTF">2021-02-10T07:47:24Z</dcterms:modified>
</cp:coreProperties>
</file>