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67" d="100"/>
          <a:sy n="67" d="100"/>
        </p:scale>
        <p:origin x="7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6254-A3CD-42C0-99D8-B1BEA5C86A0E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C0BB-10C2-48D0-980B-58431405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sus\Рабочий стол\стенд по Архипову\фон для стенда.jpg"/>
          <p:cNvPicPr>
            <a:picLocks noChangeAspect="1" noChangeArrowheads="1"/>
          </p:cNvPicPr>
          <p:nvPr/>
        </p:nvPicPr>
        <p:blipFill>
          <a:blip r:embed="rId2"/>
          <a:srcRect r="11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rgbClr val="5428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ТРУДОВАЯ ДИНАСТИЯ </a:t>
            </a:r>
          </a:p>
          <a:p>
            <a:pPr algn="ctr"/>
            <a:r>
              <a:rPr lang="ru-RU" sz="4800" b="1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ВАЙМЕРОВ</a:t>
            </a:r>
          </a:p>
          <a:p>
            <a:pPr algn="ctr"/>
            <a:r>
              <a:rPr lang="ru-RU" sz="4800" b="1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п. Центральный</a:t>
            </a:r>
          </a:p>
          <a:p>
            <a:pPr algn="ctr"/>
            <a:r>
              <a:rPr lang="ru-RU" sz="4400" b="1" dirty="0" err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Заводоуковский</a:t>
            </a:r>
            <a:r>
              <a:rPr lang="ru-RU" sz="4400" b="1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 городской  округ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sus\Рабочий стол\стенд по Архипову\фон для стен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sus\Рабочий стол\Ваймер Андрей.jpeg"/>
          <p:cNvPicPr>
            <a:picLocks noChangeAspect="1" noChangeArrowheads="1"/>
          </p:cNvPicPr>
          <p:nvPr/>
        </p:nvPicPr>
        <p:blipFill>
          <a:blip r:embed="rId3"/>
          <a:srcRect l="14339" r="18565" b="67032"/>
          <a:stretch>
            <a:fillRect/>
          </a:stretch>
        </p:blipFill>
        <p:spPr bwMode="auto">
          <a:xfrm rot="5400000">
            <a:off x="-877875" y="1306446"/>
            <a:ext cx="6429397" cy="42450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26353" y="214290"/>
            <a:ext cx="41247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542804"/>
                </a:solidFill>
              </a:rPr>
              <a:t>ВАЙМЕР </a:t>
            </a:r>
          </a:p>
          <a:p>
            <a:pPr algn="ctr"/>
            <a:r>
              <a:rPr lang="ru-RU" sz="4000" b="1" dirty="0">
                <a:solidFill>
                  <a:srgbClr val="542804"/>
                </a:solidFill>
              </a:rPr>
              <a:t>АНДРЕЙ </a:t>
            </a:r>
          </a:p>
          <a:p>
            <a:pPr algn="ctr"/>
            <a:r>
              <a:rPr lang="ru-RU" sz="4000" b="1" dirty="0">
                <a:solidFill>
                  <a:srgbClr val="542804"/>
                </a:solidFill>
              </a:rPr>
              <a:t>АЛЕКСАНДРОВИЧ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2143116"/>
            <a:ext cx="47148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3000" b="1" dirty="0">
                <a:solidFill>
                  <a:srgbClr val="542804"/>
                </a:solidFill>
              </a:rPr>
              <a:t> </a:t>
            </a:r>
            <a:r>
              <a:rPr lang="ru-RU" sz="3000" b="1" dirty="0" err="1">
                <a:solidFill>
                  <a:srgbClr val="542804"/>
                </a:solidFill>
              </a:rPr>
              <a:t>Тобольский</a:t>
            </a:r>
            <a:r>
              <a:rPr lang="ru-RU" sz="3000" b="1" dirty="0">
                <a:solidFill>
                  <a:srgbClr val="542804"/>
                </a:solidFill>
              </a:rPr>
              <a:t>  </a:t>
            </a:r>
            <a:r>
              <a:rPr lang="ru-RU" sz="3000" b="1" dirty="0" err="1">
                <a:solidFill>
                  <a:srgbClr val="542804"/>
                </a:solidFill>
              </a:rPr>
              <a:t>зоотехникум</a:t>
            </a:r>
            <a:endParaRPr lang="ru-RU" sz="3000" b="1" dirty="0">
              <a:solidFill>
                <a:srgbClr val="542804"/>
              </a:solidFill>
            </a:endParaRPr>
          </a:p>
          <a:p>
            <a:pPr>
              <a:tabLst>
                <a:tab pos="0" algn="l"/>
              </a:tabLst>
            </a:pPr>
            <a:endParaRPr lang="ru-RU" sz="3000" b="1" dirty="0">
              <a:solidFill>
                <a:srgbClr val="542804"/>
              </a:solidFill>
            </a:endParaRPr>
          </a:p>
          <a:p>
            <a:pPr>
              <a:tabLst>
                <a:tab pos="0" algn="l"/>
              </a:tabLst>
            </a:pPr>
            <a:r>
              <a:rPr lang="ru-RU" sz="3000" b="1" dirty="0">
                <a:solidFill>
                  <a:srgbClr val="542804"/>
                </a:solidFill>
              </a:rPr>
              <a:t>Тюменский сельскохозяйственный институт</a:t>
            </a:r>
            <a:endParaRPr lang="ru-RU" sz="3200" b="1" dirty="0">
              <a:solidFill>
                <a:srgbClr val="542804"/>
              </a:solidFill>
            </a:endParaRPr>
          </a:p>
          <a:p>
            <a:r>
              <a:rPr lang="ru-RU" sz="3200" b="1" dirty="0">
                <a:solidFill>
                  <a:srgbClr val="542804"/>
                </a:solidFill>
              </a:rPr>
              <a:t>                              </a:t>
            </a:r>
            <a:r>
              <a:rPr lang="ru-RU" sz="3200" b="1" dirty="0">
                <a:solidFill>
                  <a:srgbClr val="371B03"/>
                </a:solidFill>
              </a:rPr>
              <a:t>директор</a:t>
            </a:r>
          </a:p>
          <a:p>
            <a:r>
              <a:rPr lang="ru-RU" sz="3200" b="1" dirty="0">
                <a:solidFill>
                  <a:srgbClr val="371B03"/>
                </a:solidFill>
              </a:rPr>
              <a:t>            управляющий</a:t>
            </a:r>
          </a:p>
          <a:p>
            <a:r>
              <a:rPr lang="ru-RU" sz="3200" b="1" dirty="0">
                <a:solidFill>
                  <a:srgbClr val="371B03"/>
                </a:solidFill>
              </a:rPr>
              <a:t>бригадир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us\Рабочий стол\стенд по Архипову\фон для стенда.jpg"/>
          <p:cNvPicPr>
            <a:picLocks noChangeAspect="1" noChangeArrowheads="1"/>
          </p:cNvPicPr>
          <p:nvPr/>
        </p:nvPicPr>
        <p:blipFill>
          <a:blip r:embed="rId2"/>
          <a:srcRect r="11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71B03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pPr algn="just">
              <a:buFont typeface="Arial" pitchFamily="34" charset="0"/>
              <a:buChar char="•"/>
              <a:tabLst>
                <a:tab pos="6545263" algn="l"/>
              </a:tabLst>
            </a:pPr>
            <a:r>
              <a:rPr lang="ru-RU" sz="3200" b="1" dirty="0">
                <a:solidFill>
                  <a:srgbClr val="371B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трудовой коллектив </a:t>
            </a:r>
            <a:r>
              <a:rPr lang="ru-RU" sz="3200" b="1" dirty="0">
                <a:solidFill>
                  <a:srgbClr val="371B03"/>
                </a:solidFill>
                <a:latin typeface="Times New Roman" pitchFamily="18" charset="0"/>
                <a:cs typeface="Times New Roman" pitchFamily="18" charset="0"/>
              </a:rPr>
              <a:t>– победитель в областном соревновании хлеборобов   (3 раза)</a:t>
            </a:r>
          </a:p>
          <a:p>
            <a:pPr algn="just">
              <a:buFont typeface="Arial" pitchFamily="34" charset="0"/>
              <a:buChar char="•"/>
              <a:tabLst>
                <a:tab pos="6545263" algn="l"/>
              </a:tabLst>
            </a:pPr>
            <a:r>
              <a:rPr lang="ru-RU" sz="3200" b="1" dirty="0">
                <a:solidFill>
                  <a:srgbClr val="371B03"/>
                </a:solidFill>
                <a:latin typeface="Times New Roman" pitchFamily="18" charset="0"/>
                <a:cs typeface="Times New Roman" pitchFamily="18" charset="0"/>
              </a:rPr>
              <a:t> призеры в областном соревновании хлеборобов</a:t>
            </a:r>
          </a:p>
          <a:p>
            <a:pPr algn="just">
              <a:buFont typeface="Arial" pitchFamily="34" charset="0"/>
              <a:buChar char="•"/>
              <a:tabLst>
                <a:tab pos="6545263" algn="l"/>
              </a:tabLst>
            </a:pPr>
            <a:r>
              <a:rPr lang="ru-RU" sz="3200" b="1" dirty="0">
                <a:solidFill>
                  <a:srgbClr val="371B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урожайность зерновых:</a:t>
            </a:r>
          </a:p>
          <a:p>
            <a:r>
              <a:rPr lang="ru-RU" sz="3200" b="1" dirty="0"/>
              <a:t>       </a:t>
            </a:r>
            <a:r>
              <a:rPr lang="ru-RU" sz="3200" b="1" u="sng" dirty="0"/>
              <a:t>первые результаты</a:t>
            </a:r>
            <a:r>
              <a:rPr lang="ru-RU" sz="3200" b="1" dirty="0"/>
              <a:t>               </a:t>
            </a:r>
            <a:r>
              <a:rPr lang="ru-RU" sz="3200" b="1" u="sng" dirty="0"/>
              <a:t>2015 – 2017 гг.</a:t>
            </a:r>
            <a:endParaRPr lang="ru-RU" sz="3200" u="sng" dirty="0"/>
          </a:p>
          <a:p>
            <a:r>
              <a:rPr lang="ru-RU" sz="3200" dirty="0"/>
              <a:t>        </a:t>
            </a:r>
            <a:r>
              <a:rPr lang="ru-RU" sz="3200" b="1" dirty="0"/>
              <a:t>2001 г. – 58 </a:t>
            </a:r>
            <a:r>
              <a:rPr lang="ru-RU" sz="3200" b="1" dirty="0" err="1"/>
              <a:t>ц</a:t>
            </a:r>
            <a:r>
              <a:rPr lang="ru-RU" sz="3200" b="1" dirty="0"/>
              <a:t>/га                   в среднем 43 </a:t>
            </a:r>
            <a:r>
              <a:rPr lang="ru-RU" sz="3200" b="1" dirty="0" err="1"/>
              <a:t>ц</a:t>
            </a:r>
            <a:r>
              <a:rPr lang="ru-RU" sz="3200" b="1" dirty="0"/>
              <a:t>/га</a:t>
            </a:r>
          </a:p>
          <a:p>
            <a:r>
              <a:rPr lang="ru-RU" sz="3200" b="1" dirty="0"/>
              <a:t>        2002 г. – 49 </a:t>
            </a:r>
            <a:r>
              <a:rPr lang="ru-RU" sz="3200" b="1" dirty="0" err="1"/>
              <a:t>ц</a:t>
            </a:r>
            <a:r>
              <a:rPr lang="ru-RU" sz="3200" b="1" dirty="0"/>
              <a:t>/га</a:t>
            </a:r>
          </a:p>
          <a:p>
            <a:r>
              <a:rPr lang="ru-RU" sz="3200" b="1" dirty="0"/>
              <a:t>        2003 г. – 50 </a:t>
            </a:r>
            <a:r>
              <a:rPr lang="ru-RU" sz="3200" b="1" dirty="0" err="1"/>
              <a:t>ц</a:t>
            </a:r>
            <a:r>
              <a:rPr lang="ru-RU" sz="3200" b="1" dirty="0"/>
              <a:t>/га</a:t>
            </a:r>
          </a:p>
          <a:p>
            <a:r>
              <a:rPr lang="ru-RU" sz="3200" b="1" dirty="0"/>
              <a:t>        2004 г. -  48 </a:t>
            </a:r>
            <a:r>
              <a:rPr lang="ru-RU" sz="3200" b="1" dirty="0" err="1"/>
              <a:t>ц</a:t>
            </a:r>
            <a:r>
              <a:rPr lang="ru-RU" sz="3200" b="1" dirty="0"/>
              <a:t>/га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продажа семян: </a:t>
            </a:r>
          </a:p>
          <a:p>
            <a:r>
              <a:rPr lang="ru-RU" sz="3200" b="1" dirty="0"/>
              <a:t>         5000 – 6000 тыс. тонн в год</a:t>
            </a:r>
          </a:p>
          <a:p>
            <a:pPr>
              <a:buFont typeface="Arial" pitchFamily="34" charset="0"/>
              <a:buChar char="•"/>
            </a:pPr>
            <a:endParaRPr lang="ru-RU" sz="3200" b="1" dirty="0"/>
          </a:p>
          <a:p>
            <a:endParaRPr lang="ru-RU" sz="3200" b="1" dirty="0"/>
          </a:p>
          <a:p>
            <a:pPr algn="just">
              <a:tabLst>
                <a:tab pos="6545263" algn="l"/>
              </a:tabLst>
            </a:pPr>
            <a:endParaRPr lang="ru-RU" sz="3200" b="1" dirty="0">
              <a:solidFill>
                <a:srgbClr val="371B0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b="1" dirty="0">
              <a:solidFill>
                <a:srgbClr val="371B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us\Рабочий стол\стенд по Архипову\фон для стенда.jpg"/>
          <p:cNvPicPr>
            <a:picLocks noChangeAspect="1" noChangeArrowheads="1"/>
          </p:cNvPicPr>
          <p:nvPr/>
        </p:nvPicPr>
        <p:blipFill>
          <a:blip r:embed="rId2"/>
          <a:srcRect r="11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Мои документы\КРАЕВЕДЕНИЕ внеклассная\КОНКУРС  ФОТО Достойный труд земляков\Ваймер Трудовые династии  2 работы\ФОТО\ваймер 001.jpg"/>
          <p:cNvPicPr>
            <a:picLocks noChangeAspect="1" noChangeArrowheads="1"/>
          </p:cNvPicPr>
          <p:nvPr/>
        </p:nvPicPr>
        <p:blipFill>
          <a:blip r:embed="rId3"/>
          <a:srcRect l="65556" t="12222" r="15555" b="3750"/>
          <a:stretch>
            <a:fillRect/>
          </a:stretch>
        </p:blipFill>
        <p:spPr bwMode="auto">
          <a:xfrm>
            <a:off x="571472" y="357166"/>
            <a:ext cx="2000264" cy="64714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357166"/>
            <a:ext cx="4387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542804"/>
                </a:solidFill>
              </a:rPr>
              <a:t>Ваймер</a:t>
            </a:r>
            <a:r>
              <a:rPr lang="ru-RU" sz="4000" b="1" dirty="0">
                <a:solidFill>
                  <a:srgbClr val="542804"/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rgbClr val="542804"/>
                </a:solidFill>
              </a:rPr>
              <a:t>Эдуард Андреевич</a:t>
            </a:r>
          </a:p>
        </p:txBody>
      </p:sp>
      <p:pic>
        <p:nvPicPr>
          <p:cNvPr id="6" name="Рисунок 5" descr="Рапс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14488"/>
            <a:ext cx="57150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14678" y="2285992"/>
            <a:ext cx="5572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Направление в работе:</a:t>
            </a:r>
          </a:p>
          <a:p>
            <a:pPr algn="ctr"/>
            <a:r>
              <a:rPr lang="ru-RU" sz="3200" b="1" dirty="0">
                <a:solidFill>
                  <a:srgbClr val="371B03"/>
                </a:solidFill>
              </a:rPr>
              <a:t>«Защита рапса и перспективные сорта и гибриды ярового рапса сорта «</a:t>
            </a:r>
            <a:r>
              <a:rPr lang="ru-RU" sz="3200" b="1" dirty="0" err="1">
                <a:solidFill>
                  <a:srgbClr val="371B03"/>
                </a:solidFill>
              </a:rPr>
              <a:t>Герос</a:t>
            </a:r>
            <a:r>
              <a:rPr lang="ru-RU" sz="3200" b="1" dirty="0">
                <a:solidFill>
                  <a:srgbClr val="371B03"/>
                </a:solidFill>
              </a:rPr>
              <a:t>» немецкой селекции»</a:t>
            </a:r>
          </a:p>
          <a:p>
            <a:endParaRPr lang="ru-RU" sz="3200" b="1" dirty="0">
              <a:solidFill>
                <a:srgbClr val="54280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us\Рабочий стол\стенд по Архипову\фон для стенда.jpg"/>
          <p:cNvPicPr>
            <a:picLocks noChangeAspect="1" noChangeArrowheads="1"/>
          </p:cNvPicPr>
          <p:nvPr/>
        </p:nvPicPr>
        <p:blipFill>
          <a:blip r:embed="rId2"/>
          <a:srcRect r="11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2133" y="262009"/>
            <a:ext cx="518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542804"/>
                </a:solidFill>
              </a:rPr>
              <a:t>Трудовое древо: </a:t>
            </a:r>
            <a:r>
              <a:rPr lang="ru-RU" sz="4000" b="1" dirty="0">
                <a:solidFill>
                  <a:srgbClr val="C00000"/>
                </a:solidFill>
              </a:rPr>
              <a:t>137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072074"/>
            <a:ext cx="4358437" cy="1569660"/>
          </a:xfrm>
          <a:prstGeom prst="rect">
            <a:avLst/>
          </a:prstGeom>
          <a:noFill/>
          <a:ln w="76200">
            <a:solidFill>
              <a:srgbClr val="5428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42804"/>
                </a:solidFill>
              </a:rPr>
              <a:t>Прадедушка</a:t>
            </a:r>
          </a:p>
          <a:p>
            <a:pPr algn="ctr"/>
            <a:r>
              <a:rPr lang="ru-RU" sz="3200" b="1" dirty="0">
                <a:solidFill>
                  <a:srgbClr val="542804"/>
                </a:solidFill>
              </a:rPr>
              <a:t> Александр Давыдович</a:t>
            </a:r>
          </a:p>
          <a:p>
            <a:pPr algn="ctr"/>
            <a:r>
              <a:rPr lang="ru-RU" sz="3200" b="1" dirty="0">
                <a:solidFill>
                  <a:srgbClr val="542804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46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28" y="5072074"/>
            <a:ext cx="3731278" cy="1569660"/>
          </a:xfrm>
          <a:prstGeom prst="rect">
            <a:avLst/>
          </a:prstGeom>
          <a:noFill/>
          <a:ln w="76200">
            <a:solidFill>
              <a:srgbClr val="54280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42804"/>
                </a:solidFill>
              </a:rPr>
              <a:t>Прабабушка </a:t>
            </a:r>
          </a:p>
          <a:p>
            <a:pPr algn="ctr"/>
            <a:r>
              <a:rPr lang="ru-RU" sz="3200" b="1" dirty="0">
                <a:solidFill>
                  <a:srgbClr val="542804"/>
                </a:solidFill>
              </a:rPr>
              <a:t>Амалия Давыдовна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30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3643314"/>
            <a:ext cx="5610190" cy="1077218"/>
          </a:xfrm>
          <a:prstGeom prst="rect">
            <a:avLst/>
          </a:prstGeom>
          <a:noFill/>
          <a:ln w="76200">
            <a:solidFill>
              <a:srgbClr val="54280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42804"/>
                </a:solidFill>
              </a:rPr>
              <a:t>Дед</a:t>
            </a:r>
          </a:p>
          <a:p>
            <a:pPr algn="ctr"/>
            <a:r>
              <a:rPr lang="ru-RU" sz="3200" b="1" dirty="0">
                <a:solidFill>
                  <a:srgbClr val="542804"/>
                </a:solidFill>
              </a:rPr>
              <a:t>Андрей </a:t>
            </a:r>
            <a:r>
              <a:rPr lang="ru-RU" sz="3200" b="1">
                <a:solidFill>
                  <a:srgbClr val="542804"/>
                </a:solidFill>
              </a:rPr>
              <a:t>Александрович </a:t>
            </a:r>
            <a:r>
              <a:rPr lang="ru-RU" sz="3200" b="1">
                <a:solidFill>
                  <a:srgbClr val="C00000"/>
                </a:solidFill>
              </a:rPr>
              <a:t>41 </a:t>
            </a:r>
            <a:r>
              <a:rPr lang="ru-RU" sz="3200" b="1" dirty="0">
                <a:solidFill>
                  <a:srgbClr val="C00000"/>
                </a:solidFill>
              </a:rPr>
              <a:t>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4" y="2214554"/>
            <a:ext cx="4733347" cy="1077218"/>
          </a:xfrm>
          <a:prstGeom prst="rect">
            <a:avLst/>
          </a:prstGeom>
          <a:noFill/>
          <a:ln w="76200">
            <a:solidFill>
              <a:srgbClr val="54280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542804"/>
                </a:solidFill>
              </a:rPr>
              <a:t>Папа</a:t>
            </a:r>
          </a:p>
          <a:p>
            <a:pPr algn="ctr"/>
            <a:r>
              <a:rPr lang="ru-RU" sz="3200" b="1" dirty="0">
                <a:solidFill>
                  <a:srgbClr val="542804"/>
                </a:solidFill>
              </a:rPr>
              <a:t>Эдуард Андреевич </a:t>
            </a:r>
            <a:r>
              <a:rPr lang="ru-RU" sz="3200" b="1" dirty="0">
                <a:solidFill>
                  <a:srgbClr val="C00000"/>
                </a:solidFill>
              </a:rPr>
              <a:t>18 лет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84" y="1000108"/>
            <a:ext cx="4733348" cy="861774"/>
          </a:xfrm>
          <a:prstGeom prst="rect">
            <a:avLst/>
          </a:prstGeom>
          <a:noFill/>
          <a:ln w="76200">
            <a:solidFill>
              <a:srgbClr val="5428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542804"/>
                </a:solidFill>
              </a:rPr>
              <a:t>Ваймер</a:t>
            </a:r>
            <a:r>
              <a:rPr lang="ru-RU" sz="3200" b="1" dirty="0">
                <a:solidFill>
                  <a:srgbClr val="542804"/>
                </a:solidFill>
              </a:rPr>
              <a:t> Андрей, </a:t>
            </a:r>
            <a:r>
              <a:rPr lang="ru-RU" sz="3200" b="1" dirty="0">
                <a:solidFill>
                  <a:srgbClr val="C00000"/>
                </a:solidFill>
              </a:rPr>
              <a:t>2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167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arsplus</cp:lastModifiedBy>
  <cp:revision>5</cp:revision>
  <dcterms:created xsi:type="dcterms:W3CDTF">2017-10-17T06:11:20Z</dcterms:created>
  <dcterms:modified xsi:type="dcterms:W3CDTF">2018-09-24T10:20:10Z</dcterms:modified>
</cp:coreProperties>
</file>