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4" r:id="rId11"/>
    <p:sldId id="265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160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5050-25CE-4E08-97D1-40D706737331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E3D6BB8-F7BD-4890-BB94-1A3C56CC7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5050-25CE-4E08-97D1-40D706737331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6BB8-F7BD-4890-BB94-1A3C56CC7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5050-25CE-4E08-97D1-40D706737331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6BB8-F7BD-4890-BB94-1A3C56CC7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5050-25CE-4E08-97D1-40D706737331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E3D6BB8-F7BD-4890-BB94-1A3C56CC7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5050-25CE-4E08-97D1-40D706737331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6BB8-F7BD-4890-BB94-1A3C56CC766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5050-25CE-4E08-97D1-40D706737331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6BB8-F7BD-4890-BB94-1A3C56CC7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5050-25CE-4E08-97D1-40D706737331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E3D6BB8-F7BD-4890-BB94-1A3C56CC766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5050-25CE-4E08-97D1-40D706737331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6BB8-F7BD-4890-BB94-1A3C56CC7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5050-25CE-4E08-97D1-40D706737331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6BB8-F7BD-4890-BB94-1A3C56CC7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5050-25CE-4E08-97D1-40D706737331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6BB8-F7BD-4890-BB94-1A3C56CC7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85050-25CE-4E08-97D1-40D706737331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D6BB8-F7BD-4890-BB94-1A3C56CC766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EE85050-25CE-4E08-97D1-40D706737331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E3D6BB8-F7BD-4890-BB94-1A3C56CC766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2450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340768"/>
            <a:ext cx="7257564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Большой, просторный,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светлый дом.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Ребят хороших много в нём.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Красиво пишут и читают.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Рисуют дети и считают. </a:t>
            </a:r>
          </a:p>
        </p:txBody>
      </p:sp>
    </p:spTree>
    <p:extLst>
      <p:ext uri="{BB962C8B-B14F-4D97-AF65-F5344CB8AC3E}">
        <p14:creationId xmlns:p14="http://schemas.microsoft.com/office/powerpoint/2010/main" val="3149275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556792"/>
            <a:ext cx="763284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Не куст, а с листочками.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Не рубашка, а сшита.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Не человек, а рассказывает</a:t>
            </a:r>
          </a:p>
        </p:txBody>
      </p:sp>
    </p:spTree>
    <p:extLst>
      <p:ext uri="{BB962C8B-B14F-4D97-AF65-F5344CB8AC3E}">
        <p14:creationId xmlns:p14="http://schemas.microsoft.com/office/powerpoint/2010/main" val="2912579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24744"/>
            <a:ext cx="748883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- На каникулах скучает,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Тихо и спокойно в ней,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После — школьников встречает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Днем распахнутых дверей</a:t>
            </a:r>
          </a:p>
        </p:txBody>
      </p:sp>
    </p:spTree>
    <p:extLst>
      <p:ext uri="{BB962C8B-B14F-4D97-AF65-F5344CB8AC3E}">
        <p14:creationId xmlns:p14="http://schemas.microsoft.com/office/powerpoint/2010/main" val="3308279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412776"/>
            <a:ext cx="842493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Тема урока.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Интересы, склонности,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убеждения. 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Культура человека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и его образованность.</a:t>
            </a:r>
          </a:p>
        </p:txBody>
      </p:sp>
    </p:spTree>
    <p:extLst>
      <p:ext uri="{BB962C8B-B14F-4D97-AF65-F5344CB8AC3E}">
        <p14:creationId xmlns:p14="http://schemas.microsoft.com/office/powerpoint/2010/main" val="23048350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591" y="1052736"/>
            <a:ext cx="6412718" cy="3754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- Продолжи предложение.</a:t>
            </a:r>
          </a:p>
          <a:p>
            <a:pPr lvl="0"/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Сегодня я узнал…</a:t>
            </a:r>
          </a:p>
          <a:p>
            <a:pPr lvl="0"/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Было интересно…</a:t>
            </a:r>
          </a:p>
          <a:p>
            <a:pPr lvl="0"/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Я понял, что…</a:t>
            </a:r>
          </a:p>
          <a:p>
            <a:pPr lvl="0"/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Мне захотелось…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2930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5081" y="1124743"/>
            <a:ext cx="8749446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Там можно посмотреть мультфильмы,</a:t>
            </a:r>
            <a:b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</a:b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Журналы, клипы, кинофильмы.</a:t>
            </a:r>
            <a:b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</a:b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Идём туда мы целым классом.</a:t>
            </a:r>
            <a:b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</a:b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Там – хорошо, там просто – классно!</a:t>
            </a:r>
            <a:b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</a:b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Там что-то не были давно,</a:t>
            </a:r>
            <a:b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</a:b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Пора бы посетить 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2357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916832"/>
            <a:ext cx="779495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Петь, рисовать, лепить искусно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Нельзя прожить нам без … </a:t>
            </a:r>
          </a:p>
        </p:txBody>
      </p:sp>
    </p:spTree>
    <p:extLst>
      <p:ext uri="{BB962C8B-B14F-4D97-AF65-F5344CB8AC3E}">
        <p14:creationId xmlns:p14="http://schemas.microsoft.com/office/powerpoint/2010/main" val="505586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033201"/>
            <a:ext cx="7216014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Здесь балерины, </a:t>
            </a:r>
            <a:r>
              <a:rPr lang="ru-RU" sz="4400" b="1" dirty="0" err="1">
                <a:solidFill>
                  <a:schemeClr val="accent6">
                    <a:lumMod val="75000"/>
                  </a:schemeClr>
                </a:solidFill>
              </a:rPr>
              <a:t>балероны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Благодарили нас поклоном.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На сцене танцевали чудно,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И в зале было многолюдно.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Спектакля лучше в мире нет,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Чем этот сказочный... </a:t>
            </a:r>
          </a:p>
        </p:txBody>
      </p:sp>
    </p:spTree>
    <p:extLst>
      <p:ext uri="{BB962C8B-B14F-4D97-AF65-F5344CB8AC3E}">
        <p14:creationId xmlns:p14="http://schemas.microsoft.com/office/powerpoint/2010/main" val="1849721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487979"/>
            <a:ext cx="747461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Кто очень дружен будет с ней,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Будет вчетверо умней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299210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548680"/>
            <a:ext cx="6905608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Нам экскурсовод сказал,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Как пройти в такой-то зал.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Мумию мы посмотрели,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В чем ходили, разглядели.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Даже мамонт здесь стоит,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Глаз закрыл, как будто спит.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Если ты не ротозей,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То иди скорей в... </a:t>
            </a:r>
          </a:p>
        </p:txBody>
      </p:sp>
    </p:spTree>
    <p:extLst>
      <p:ext uri="{BB962C8B-B14F-4D97-AF65-F5344CB8AC3E}">
        <p14:creationId xmlns:p14="http://schemas.microsoft.com/office/powerpoint/2010/main" val="94804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052736"/>
            <a:ext cx="6927089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Ой, звенит она, звенит,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 И грустит, и веселит.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С переливами несется,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В душе чувством отзовется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722476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620688"/>
            <a:ext cx="4253087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Кино</a:t>
            </a:r>
          </a:p>
          <a:p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Искусство</a:t>
            </a:r>
          </a:p>
          <a:p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Балет</a:t>
            </a:r>
          </a:p>
          <a:p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Книга</a:t>
            </a:r>
          </a:p>
          <a:p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Музей</a:t>
            </a:r>
          </a:p>
          <a:p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Музыка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0296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268760"/>
            <a:ext cx="7877478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Тема урока.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Интересы, склонности,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убеждения. 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Культура человека </a:t>
            </a:r>
          </a:p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и его образованность.</a:t>
            </a:r>
          </a:p>
        </p:txBody>
      </p:sp>
    </p:spTree>
    <p:extLst>
      <p:ext uri="{BB962C8B-B14F-4D97-AF65-F5344CB8AC3E}">
        <p14:creationId xmlns:p14="http://schemas.microsoft.com/office/powerpoint/2010/main" val="12224316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103</TotalTime>
  <Words>271</Words>
  <Application>Microsoft Office PowerPoint</Application>
  <PresentationFormat>Экран (4:3)</PresentationFormat>
  <Paragraphs>58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 Black</vt:lpstr>
      <vt:lpstr>Franklin Gothic Book</vt:lpstr>
      <vt:lpstr>Franklin Gothic Medium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Бигилинская МАОУ</cp:lastModifiedBy>
  <cp:revision>6</cp:revision>
  <dcterms:created xsi:type="dcterms:W3CDTF">2022-03-16T19:43:59Z</dcterms:created>
  <dcterms:modified xsi:type="dcterms:W3CDTF">2022-03-17T04:11:39Z</dcterms:modified>
</cp:coreProperties>
</file>